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381" r:id="rId13"/>
    <p:sldId id="432" r:id="rId14"/>
    <p:sldId id="425" r:id="rId15"/>
    <p:sldId id="426" r:id="rId16"/>
    <p:sldId id="427" r:id="rId17"/>
    <p:sldId id="419" r:id="rId18"/>
    <p:sldId id="422" r:id="rId19"/>
    <p:sldId id="416" r:id="rId20"/>
    <p:sldId id="417" r:id="rId21"/>
    <p:sldId id="424" r:id="rId22"/>
    <p:sldId id="356" r:id="rId23"/>
    <p:sldId id="343" r:id="rId24"/>
    <p:sldId id="350" r:id="rId25"/>
    <p:sldId id="380" r:id="rId26"/>
    <p:sldId id="349" r:id="rId27"/>
    <p:sldId id="344" r:id="rId28"/>
    <p:sldId id="347" r:id="rId29"/>
    <p:sldId id="369" r:id="rId30"/>
    <p:sldId id="429" r:id="rId31"/>
    <p:sldId id="375" r:id="rId32"/>
    <p:sldId id="376" r:id="rId33"/>
    <p:sldId id="423" r:id="rId34"/>
    <p:sldId id="359" r:id="rId35"/>
    <p:sldId id="360" r:id="rId36"/>
    <p:sldId id="3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10" Type="http://schemas.openxmlformats.org/officeDocument/2006/relationships/image" Target="../media/image28.jpeg"/><Relationship Id="rId4" Type="http://schemas.openxmlformats.org/officeDocument/2006/relationships/image" Target="../media/image47.tiff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and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important interactions with the host are not global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270817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53167-551F-4583-B483-017D3024EA22}"/>
              </a:ext>
            </a:extLst>
          </p:cNvPr>
          <p:cNvSpPr txBox="1"/>
          <p:nvPr/>
        </p:nvSpPr>
        <p:spPr>
          <a:xfrm>
            <a:off x="288101" y="6144016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in mice is often driven by low-abundance human taxa that bloom in the mouse gut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2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232290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31052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69628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subjects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subjects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subjects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subjects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1909</Words>
  <Application>Microsoft Office PowerPoint</Application>
  <PresentationFormat>Widescreen</PresentationFormat>
  <Paragraphs>318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299</cp:revision>
  <dcterms:created xsi:type="dcterms:W3CDTF">2018-02-08T19:54:19Z</dcterms:created>
  <dcterms:modified xsi:type="dcterms:W3CDTF">2019-02-22T18:41:25Z</dcterms:modified>
</cp:coreProperties>
</file>